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1"/>
  </p:notesMasterIdLst>
  <p:sldIdLst>
    <p:sldId id="4631" r:id="rId3"/>
    <p:sldId id="4122" r:id="rId4"/>
    <p:sldId id="4047" r:id="rId5"/>
    <p:sldId id="374" r:id="rId6"/>
    <p:sldId id="4731" r:id="rId7"/>
    <p:sldId id="4732" r:id="rId8"/>
    <p:sldId id="4733" r:id="rId9"/>
    <p:sldId id="4734" r:id="rId10"/>
    <p:sldId id="4735" r:id="rId11"/>
    <p:sldId id="4736" r:id="rId12"/>
    <p:sldId id="4737" r:id="rId13"/>
    <p:sldId id="4738" r:id="rId14"/>
    <p:sldId id="4739" r:id="rId15"/>
    <p:sldId id="4740" r:id="rId16"/>
    <p:sldId id="4508" r:id="rId17"/>
    <p:sldId id="4730" r:id="rId18"/>
    <p:sldId id="4509" r:id="rId19"/>
    <p:sldId id="47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p.cloud.sap/docs/cds/cdl#composi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Checked the version of CDS (which must be &gt; 2.0) </a:t>
            </a:r>
            <a:r>
              <a:rPr lang="en-US" b="1" dirty="0"/>
              <a:t>cds –v</a:t>
            </a:r>
          </a:p>
          <a:p>
            <a:pPr marL="342900" indent="-342900">
              <a:buAutoNum type="arabicPeriod"/>
            </a:pPr>
            <a:r>
              <a:rPr lang="en-US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dirty="0"/>
              <a:t>We added SAP HANA configuration so our app can talk to HANA </a:t>
            </a:r>
            <a:r>
              <a:rPr lang="en-US" b="1" dirty="0"/>
              <a:t>cds add </a:t>
            </a:r>
            <a:r>
              <a:rPr lang="en-US" b="1" dirty="0" err="1"/>
              <a:t>hana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Added </a:t>
            </a:r>
            <a:r>
              <a:rPr lang="en-US" dirty="0" err="1"/>
              <a:t>hana</a:t>
            </a:r>
            <a:r>
              <a:rPr lang="en-US" dirty="0"/>
              <a:t> deployment config to tell CAPM that our format for deployment is </a:t>
            </a:r>
            <a:r>
              <a:rPr lang="en-US" dirty="0" err="1"/>
              <a:t>hdbtable</a:t>
            </a:r>
            <a:r>
              <a:rPr lang="en-US" dirty="0"/>
              <a:t> under cds section</a:t>
            </a:r>
          </a:p>
          <a:p>
            <a:r>
              <a:rPr lang="en-US" dirty="0"/>
              <a:t>"</a:t>
            </a:r>
            <a:r>
              <a:rPr lang="en-US" dirty="0" err="1"/>
              <a:t>hana</a:t>
            </a:r>
            <a:r>
              <a:rPr lang="en-US" dirty="0"/>
              <a:t>": {</a:t>
            </a:r>
          </a:p>
          <a:p>
            <a:r>
              <a:rPr lang="en-US" dirty="0"/>
              <a:t>      "deploy-format": "</a:t>
            </a:r>
            <a:r>
              <a:rPr lang="en-US" dirty="0" err="1"/>
              <a:t>hdbtable</a:t>
            </a:r>
            <a:r>
              <a:rPr lang="en-US" dirty="0"/>
              <a:t>"</a:t>
            </a:r>
          </a:p>
          <a:p>
            <a:r>
              <a:rPr lang="en-US" dirty="0"/>
              <a:t>    },</a:t>
            </a:r>
          </a:p>
          <a:p>
            <a:r>
              <a:rPr lang="en-US" dirty="0"/>
              <a:t>5. We add </a:t>
            </a:r>
            <a:r>
              <a:rPr lang="en-US" dirty="0" err="1"/>
              <a:t>hana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module </a:t>
            </a:r>
            <a:r>
              <a:rPr lang="en-US" b="1" dirty="0" err="1"/>
              <a:t>npm</a:t>
            </a:r>
            <a:r>
              <a:rPr lang="en-US" b="1" dirty="0"/>
              <a:t> add </a:t>
            </a:r>
            <a:r>
              <a:rPr lang="en-US" b="1" dirty="0" err="1"/>
              <a:t>hdb</a:t>
            </a:r>
            <a:endParaRPr lang="en-US" b="1" dirty="0"/>
          </a:p>
          <a:p>
            <a:r>
              <a:rPr lang="en-US" dirty="0"/>
              <a:t>6. Build </a:t>
            </a:r>
            <a:r>
              <a:rPr lang="en-US" dirty="0" err="1"/>
              <a:t>hana</a:t>
            </a:r>
            <a:r>
              <a:rPr lang="en-US" dirty="0"/>
              <a:t> specific artefacts </a:t>
            </a:r>
            <a:r>
              <a:rPr lang="en-US" b="1" dirty="0"/>
              <a:t>cds build –production</a:t>
            </a:r>
          </a:p>
          <a:p>
            <a:r>
              <a:rPr lang="en-US" dirty="0"/>
              <a:t>7. Must login to CF </a:t>
            </a:r>
            <a:r>
              <a:rPr lang="en-US" b="1" dirty="0" err="1"/>
              <a:t>cf</a:t>
            </a:r>
            <a:r>
              <a:rPr lang="en-US" b="1" dirty="0"/>
              <a:t> login</a:t>
            </a:r>
            <a:endParaRPr lang="en-US" dirty="0"/>
          </a:p>
          <a:p>
            <a:r>
              <a:rPr lang="en-US" dirty="0"/>
              <a:t>8. Finally we deploy to HANA to create physical DB Object </a:t>
            </a:r>
            <a:r>
              <a:rPr lang="en-US" b="1" dirty="0"/>
              <a:t>cds deploy --to </a:t>
            </a:r>
            <a:r>
              <a:rPr lang="en-US" b="1" dirty="0" err="1"/>
              <a:t>hana:mickey</a:t>
            </a:r>
            <a:endParaRPr lang="en-US" b="1" dirty="0"/>
          </a:p>
          <a:p>
            <a:r>
              <a:rPr lang="en-US" dirty="0"/>
              <a:t>9. Create a new </a:t>
            </a:r>
            <a:r>
              <a:rPr lang="en-US" dirty="0" err="1"/>
              <a:t>mta.yaml</a:t>
            </a:r>
            <a:r>
              <a:rPr lang="en-US" dirty="0"/>
              <a:t> instead of manifest.yml, </a:t>
            </a:r>
            <a:r>
              <a:rPr lang="en-US" b="1" dirty="0"/>
              <a:t>cds add </a:t>
            </a:r>
            <a:r>
              <a:rPr lang="en-US" b="1" dirty="0" err="1"/>
              <a:t>mta</a:t>
            </a:r>
            <a:endParaRPr lang="en-US" b="1" dirty="0"/>
          </a:p>
          <a:p>
            <a:r>
              <a:rPr lang="en-US" dirty="0"/>
              <a:t>10. We manually added our UI Module with require as </a:t>
            </a:r>
            <a:r>
              <a:rPr lang="en-US" dirty="0" err="1"/>
              <a:t>srv-api</a:t>
            </a:r>
            <a:endParaRPr lang="en-US" dirty="0"/>
          </a:p>
          <a:p>
            <a:r>
              <a:rPr lang="en-US" dirty="0"/>
              <a:t>11. Inside the app folder we added </a:t>
            </a:r>
            <a:r>
              <a:rPr lang="en-US" dirty="0" err="1"/>
              <a:t>package.json</a:t>
            </a:r>
            <a:r>
              <a:rPr lang="en-US" dirty="0"/>
              <a:t> with @sap/approuter module</a:t>
            </a:r>
          </a:p>
          <a:p>
            <a:r>
              <a:rPr lang="en-US" dirty="0"/>
              <a:t>12. Added start script for </a:t>
            </a:r>
            <a:r>
              <a:rPr lang="en-US" dirty="0" err="1"/>
              <a:t>package.json</a:t>
            </a:r>
            <a:r>
              <a:rPr lang="en-US" dirty="0"/>
              <a:t> with approuter.js</a:t>
            </a:r>
          </a:p>
          <a:p>
            <a:r>
              <a:rPr lang="en-US" dirty="0"/>
              <a:t>13. Added xs-app.json file for the routes</a:t>
            </a:r>
          </a:p>
          <a:p>
            <a:r>
              <a:rPr lang="en-US" dirty="0"/>
              <a:t>14. Open terminal, go to project </a:t>
            </a:r>
            <a:r>
              <a:rPr lang="en-US" dirty="0" err="1"/>
              <a:t>dir</a:t>
            </a:r>
            <a:r>
              <a:rPr lang="en-US" dirty="0"/>
              <a:t>, command </a:t>
            </a:r>
            <a:r>
              <a:rPr lang="en-US" b="1" dirty="0" err="1"/>
              <a:t>mbt</a:t>
            </a:r>
            <a:r>
              <a:rPr lang="en-US" b="1" dirty="0"/>
              <a:t> build</a:t>
            </a:r>
          </a:p>
          <a:p>
            <a:r>
              <a:rPr lang="en-US" dirty="0"/>
              <a:t>15. Created a new folder </a:t>
            </a:r>
            <a:r>
              <a:rPr lang="en-US" dirty="0" err="1"/>
              <a:t>mta_archieve</a:t>
            </a:r>
            <a:r>
              <a:rPr lang="en-US" dirty="0"/>
              <a:t> and inside that a .</a:t>
            </a:r>
            <a:r>
              <a:rPr lang="en-US" dirty="0" err="1"/>
              <a:t>mtar</a:t>
            </a:r>
            <a:r>
              <a:rPr lang="en-US" dirty="0"/>
              <a:t> file was create</a:t>
            </a:r>
          </a:p>
          <a:p>
            <a:r>
              <a:rPr lang="en-US" dirty="0"/>
              <a:t>16. We can go to CF-&gt;dev space and can see the CF microservice</a:t>
            </a:r>
          </a:p>
        </p:txBody>
      </p:sp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Configuring 3</a:t>
            </a:r>
            <a:r>
              <a:rPr lang="en-US" sz="1400" baseline="300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rd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Level Drill Down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page map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Understanding fiori draft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Auto generate IDs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Composition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Value Help configuration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6156</TotalTime>
  <Words>882</Words>
  <Application>Microsoft Office PowerPoint</Application>
  <PresentationFormat>Widescreen</PresentationFormat>
  <Paragraphs>103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72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5781</cp:revision>
  <dcterms:created xsi:type="dcterms:W3CDTF">2020-10-03T07:29:13Z</dcterms:created>
  <dcterms:modified xsi:type="dcterms:W3CDTF">2022-07-25T15:06:33Z</dcterms:modified>
</cp:coreProperties>
</file>